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88" r:id="rId2"/>
    <p:sldId id="355" r:id="rId3"/>
    <p:sldId id="367" r:id="rId4"/>
    <p:sldId id="366" r:id="rId5"/>
    <p:sldId id="391" r:id="rId6"/>
    <p:sldId id="405" r:id="rId7"/>
    <p:sldId id="368" r:id="rId8"/>
    <p:sldId id="370" r:id="rId9"/>
    <p:sldId id="380" r:id="rId10"/>
    <p:sldId id="381" r:id="rId11"/>
    <p:sldId id="382" r:id="rId12"/>
    <p:sldId id="383" r:id="rId13"/>
    <p:sldId id="384" r:id="rId14"/>
    <p:sldId id="385" r:id="rId15"/>
    <p:sldId id="401" r:id="rId16"/>
    <p:sldId id="402" r:id="rId17"/>
    <p:sldId id="403" r:id="rId18"/>
    <p:sldId id="404" r:id="rId19"/>
    <p:sldId id="406" r:id="rId20"/>
    <p:sldId id="407" r:id="rId21"/>
    <p:sldId id="408" r:id="rId22"/>
    <p:sldId id="409" r:id="rId23"/>
    <p:sldId id="427" r:id="rId24"/>
    <p:sldId id="434" r:id="rId25"/>
    <p:sldId id="435" r:id="rId26"/>
    <p:sldId id="410" r:id="rId27"/>
    <p:sldId id="319" r:id="rId28"/>
    <p:sldId id="359" r:id="rId29"/>
    <p:sldId id="363" r:id="rId30"/>
    <p:sldId id="364" r:id="rId31"/>
    <p:sldId id="386" r:id="rId32"/>
    <p:sldId id="387" r:id="rId33"/>
    <p:sldId id="388" r:id="rId34"/>
    <p:sldId id="389" r:id="rId35"/>
    <p:sldId id="390" r:id="rId36"/>
    <p:sldId id="369" r:id="rId37"/>
    <p:sldId id="392" r:id="rId38"/>
    <p:sldId id="393" r:id="rId39"/>
    <p:sldId id="394" r:id="rId40"/>
    <p:sldId id="371" r:id="rId41"/>
    <p:sldId id="372" r:id="rId42"/>
    <p:sldId id="395" r:id="rId43"/>
    <p:sldId id="396" r:id="rId44"/>
    <p:sldId id="397" r:id="rId45"/>
    <p:sldId id="398" r:id="rId46"/>
    <p:sldId id="399" r:id="rId47"/>
    <p:sldId id="400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24" r:id="rId65"/>
    <p:sldId id="425" r:id="rId66"/>
    <p:sldId id="426" r:id="rId67"/>
    <p:sldId id="428" r:id="rId68"/>
    <p:sldId id="429" r:id="rId69"/>
    <p:sldId id="430" r:id="rId70"/>
    <p:sldId id="431" r:id="rId71"/>
    <p:sldId id="432" r:id="rId72"/>
    <p:sldId id="433" r:id="rId73"/>
    <p:sldId id="436" r:id="rId74"/>
    <p:sldId id="437" r:id="rId75"/>
    <p:sldId id="438" r:id="rId76"/>
    <p:sldId id="439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1C11-2BB0-4EE8-B097-36F1D077CA24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691FB-97FC-4C4B-9363-43FE03E26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9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F325-99DE-83CB-AF68-3D7247222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4443-0C21-EC39-7828-0D43340A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2988-6574-998E-F8B9-4CC01319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A459-3EC5-9F8B-F821-050954A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F140-5889-E767-37B3-0B3E851A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FD03-64A7-4F3E-3F04-3695025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219C-29DE-03A4-5207-B49FCB90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3DC8-C282-2FE8-4888-32BB3A4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D4BD-6A38-6CBE-1B43-85EDF5D8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FB17-B704-4525-1DD0-87B649BB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2BCF-F35E-DE1E-A8BA-2096C6B7E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5459-EA35-854A-162F-C0F1D779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9B0-5CE2-1E53-3BE4-A5A9CDA4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52AD1-14D1-DCC0-1A51-28824AA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3601-B2C3-3F45-3A01-173400B9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A677-420C-C48D-2C6A-D2D0C419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4F9B-B8F0-D044-FDCF-72E98898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E7A-06A1-5C1B-38BA-A7C1F1D3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904E-D138-D77C-00B3-402D3CF0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AD2C-811E-9037-C9CB-155EFF74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0C01-0F7F-52A0-9037-2D3FF21E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0BD9-1EB3-73F8-B2F9-E7F2E39A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2B22E-7740-132C-641F-9AE7278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86CB-65EC-0124-7775-4A8B7E22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09D85-5872-31F4-B0AB-054CF15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5EAA-5EC5-C5AD-0ADA-24EDE461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5E89-CD6D-29BE-9EAC-48C2FB45D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8DB38-5CE5-5C19-63CB-B6C85537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9FA-3944-B790-A263-B67D09D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F2B8-277F-43C5-E420-F89E1122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1A0D-90DD-703E-2E3E-1E4BB82D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0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C3E-63E9-FE1A-5960-B80E2F7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C73F-DB55-12A7-5A4F-C3C3F97C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D0A80-F989-04BF-E739-F53FE103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05052-1505-249E-02F4-E0F70A8B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52E79-14C6-C8CC-A8B8-CEBBE6CC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97675-7170-B5DE-B861-54FE717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4FD7F-0642-A8C8-BA57-8BE42D65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7BB-B9DC-07A8-4789-1057C6F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2DF1-E386-2156-947A-37185D12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D1115-3E6B-5D71-6636-BB15EFCE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30CB1-A1E7-47D1-00F2-EA5B0C46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9C377-F01A-0363-0A85-5136ACCF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4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FEA2B-CBC6-4A4A-35C9-AC88EDD4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15C86-2449-B873-D3F3-33F4894D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BCFDB-1D48-A87C-5830-4DCA4F33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6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1A4-3125-298E-0B9A-ED522FC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09F1-BB7A-3AA8-62BC-0982381E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7E61B-57FC-F66C-52C9-E4DBB193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1AEE4-3142-EF77-BB4E-B6715E6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8816E-C11E-41F9-2B00-079E0CCE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D139-94B3-B2FD-E667-F21DC5E9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54AB-DB8E-7047-0288-02D53290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E48CF-57C9-D066-99E2-CF6B3A0E4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CC63-B55D-D620-95EF-8122064D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6E17-61A3-64C1-330F-59906D9D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E1B0-BE9C-0517-B56E-BD05DED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2994-C2BA-63E1-429C-DB812DCD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43C7-25DB-AF8C-8333-BD5A177A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575D-8831-4C1B-F72B-3ECE6239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D111-4355-16BF-57EB-CA1335693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A4EC0-F174-4D07-9030-8F9BB7B8B5C9}" type="datetimeFigureOut">
              <a:rPr lang="zh-CN" altLang="en-US" smtClean="0"/>
              <a:t>2026/2/14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2754-8D57-57FC-3524-88E46FBD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7D4F0-1888-7AB8-E763-466B833C0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BF0B-9E9D-453D-AA4A-36A2E1C7A9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84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ir-nlp.github.io/cs2916/docs/2025/lectures/prompt-engineering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DDDF9F-3949-E794-EB6D-13D57630B3FD}"/>
              </a:ext>
            </a:extLst>
          </p:cNvPr>
          <p:cNvSpPr txBox="1"/>
          <p:nvPr/>
        </p:nvSpPr>
        <p:spPr>
          <a:xfrm>
            <a:off x="2123767" y="415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Prompt Engineering | </a:t>
            </a:r>
            <a:r>
              <a:rPr lang="zh-CN" altLang="en-US" dirty="0">
                <a:hlinkClick r:id="rId2"/>
              </a:rPr>
              <a:t>大语言模型（</a:t>
            </a:r>
            <a:r>
              <a:rPr lang="en-US" altLang="zh-CN" dirty="0">
                <a:hlinkClick r:id="rId2"/>
              </a:rPr>
              <a:t>Large Language Models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FFB20-928E-3380-BE9B-D2C14A89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28" y="1237987"/>
            <a:ext cx="8740897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2F69-F914-1631-FC93-33E4449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BC29C-6388-855A-FE6C-CC2978EB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0" y="228322"/>
            <a:ext cx="11293819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7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C619-F958-7BBB-2AE9-6126A7B96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8AD17-BC25-BEC8-CB10-41A01839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"/>
            <a:ext cx="1219200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22C03-C6A9-03AF-B8E8-A791CFD7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22253-1AFC-43C3-86F9-E2C495FD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243564"/>
            <a:ext cx="11476715" cy="6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4026-D7B2-FC18-51B7-06B4B095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69645-AA10-BD6B-9634-5257A367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906561"/>
            <a:ext cx="11179509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97546-2DD7-AEBE-3470-09791395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02371-C993-D733-FC6B-B25DEC7FDCE1}"/>
              </a:ext>
            </a:extLst>
          </p:cNvPr>
          <p:cNvSpPr txBox="1"/>
          <p:nvPr/>
        </p:nvSpPr>
        <p:spPr>
          <a:xfrm>
            <a:off x="1002890" y="892533"/>
            <a:ext cx="102648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Code: 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https://github.com/RupertLuo/Valley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Model Zoo: 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Valley-13b: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https://huggingface.co/luoruipu1/valley-13b-v1-delta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Valley-7b: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https://huggingface.co/luoruipu1/Valley2-7b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Chinese-Valley-13b: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https://huggingface.co/</a:t>
            </a:r>
            <a:r>
              <a:rPr lang="en-US" altLang="zh-CN" sz="1800" b="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Zhaoziwang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/chinese_valley13b_v1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Chinese-Valley-7b:https://huggingface.co/</a:t>
            </a:r>
            <a:r>
              <a:rPr lang="en-US" altLang="zh-CN" sz="1800" b="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Zhaoziwang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/chinese_valley13b_v1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zh-CN" alt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Data: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Instruction Tuning Data: 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https://huggingface.co/datasets/luoruipu1/Valley-Instruct-73k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Pretrain-data: </a:t>
            </a:r>
            <a:r>
              <a:rPr lang="en-US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https://huggingface.co/datasets/luoruipu1/Valley-webvid2M-Pretrain-703K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zh-CN" alt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altLang="zh-C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Project Page: </a:t>
            </a:r>
            <a:r>
              <a:rPr lang="fr-FR" altLang="zh-CN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https://valley-vl.github.io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63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9153-6627-E258-F1B9-2A0BC5D4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15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6340-F852-3FCB-F786-14512983E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E7435-A444-4288-69E6-89C7DAF6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262615"/>
            <a:ext cx="11560542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1DA2-E38F-7C1B-B2CA-D04F6F52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D6ACE-F989-025A-B05A-C36721D7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1447628"/>
            <a:ext cx="1097375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05D0-2D4D-0BEF-9A50-2520A85A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03032-315F-1BC1-CE0F-ABA98EEE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" y="388356"/>
            <a:ext cx="11240474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F2402-DE74-B4E3-3FB4-DDBC2D40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76FCF-E1FC-BE60-1B53-8C136E4C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411218"/>
            <a:ext cx="11568162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EB11-4AC0-8037-B7E7-E7D87D8F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FC832-8846-39C5-3355-2FD7FCFA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1192336"/>
            <a:ext cx="10935648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2AB54-FB41-B9E7-F4E1-31DD9F86C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B3D76-A184-D7FA-78D8-B606C30C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426460"/>
            <a:ext cx="10798476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6B49-4725-3931-C929-46F61119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94DBA-AFA2-28EC-2B96-E0229B43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1310456"/>
            <a:ext cx="10950889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9292-A9F5-A200-52CB-9DAEB113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BAE03-5EDE-E527-1450-88F09F0A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674131"/>
            <a:ext cx="10973751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C73B9-1C63-DD95-2753-D9237E1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" y="220702"/>
            <a:ext cx="12010161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3CC2-ED31-AC8D-B842-40DB1533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C3537-AF57-F052-92E5-5A8DAFDB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300719"/>
            <a:ext cx="11865368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0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E3D9E-E3F8-E287-B0DB-8DDE0228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F221A-C254-4983-996D-B9792F2C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369305"/>
            <a:ext cx="10798476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E86D-47D8-2365-F65B-DF3B4A60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D0154-1E4D-0AE9-32C0-4DB50847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285477"/>
            <a:ext cx="11911092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7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2FD95-DFD5-4BF3-1750-34A4F644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2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EECC-91F7-5DF7-A3BA-B2BF043F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CBA54-62CC-B698-69C5-AD12C6EE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47" y="861156"/>
            <a:ext cx="10219306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114CF-D3F1-3F50-56EA-88537EA4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97A55-00EB-A089-7957-C2C75046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940854"/>
            <a:ext cx="10783234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F6CD-B56C-09EB-0E10-9EB6B1B6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CDDE9-03A2-138C-4130-B28C7F56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9" y="418839"/>
            <a:ext cx="11088061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00B2-1AA2-FF2A-EA89-20BB0A2A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35AED-8EB9-AC9F-030F-58E971F6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312150"/>
            <a:ext cx="11606266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475C-F2B5-63AC-E935-87BAEEBB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8994A-D6C5-D3D6-1E99-D1BBEBA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39753"/>
            <a:ext cx="12093988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65844-E56F-9D54-E889-AB2CE7222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1E48E-A5D9-2942-B9B4-E723870B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262615"/>
            <a:ext cx="11979678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7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78C03-2561-1435-817E-31F2E5AC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8571B-A86E-5648-8F45-F20E5B22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024681"/>
            <a:ext cx="11141405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5516A-B9C8-20EA-3A55-4A8041E5E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B6BD3-9CAE-C664-FC32-F5B6A50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609355"/>
            <a:ext cx="10729890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5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24E6-45E6-0E3F-7D81-E7556FC2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11FC5-A193-CDBB-4DFE-D17E01F7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563631"/>
            <a:ext cx="1135478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A727-BCC7-2BB9-0542-6A969FAF2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F138C-E124-D4E3-900B-0759679A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2" y="350253"/>
            <a:ext cx="11263336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F5B1-5E68-CECB-5653-7051E7016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7BE42-872E-BF31-FF04-B2BA59E6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361684"/>
            <a:ext cx="10722269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8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F206-DC6A-063E-88CC-CB91A155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0444B-AC56-64FB-AAC0-AD8116DA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540769"/>
            <a:ext cx="11103302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3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70A2-39E2-5F32-F28F-D2916BD2A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07EE2-687A-5D85-451B-3D9305F3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315960"/>
            <a:ext cx="11659610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5367-217F-574A-6D9A-88D3D44B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F6EE-BA89-2F9D-ED04-00F83489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373115"/>
            <a:ext cx="11331922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05F6B-442A-D177-7AB7-5F015C9D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65C4D-D395-0EC6-DAB7-E4F6DF81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21"/>
            <a:ext cx="12192000" cy="62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0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0737F-5D72-D3F5-3C94-26C5D6C5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E5C59-C5A4-E67F-1060-EA2E5094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552200"/>
            <a:ext cx="11255715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0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A140D-0CD0-1702-E927-16CD0C96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57E10-7BF5-9040-31C8-6F2DD018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319770"/>
            <a:ext cx="11187129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D389-DBFE-0287-A2AC-FC68CEFB7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5E524-D352-44CD-D619-A037B03A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9" y="395977"/>
            <a:ext cx="1109568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49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780F-4FB6-BB26-02AA-6CA21EBD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02282-6949-E319-F5D3-3CFD02CD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395977"/>
            <a:ext cx="10714649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1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DF0D6-4C00-6AC1-96C6-F0187B49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DC357-123C-1693-C007-B762CCC4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296908"/>
            <a:ext cx="11941575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E9C6-815A-264E-F2B4-85908230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69084-A501-2006-EC78-E2DA20CD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262615"/>
            <a:ext cx="11796782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B340-EF8A-04CA-2002-FCD9D847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4746F-424B-B14C-EEB9-1FA684CE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335012"/>
            <a:ext cx="10729890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6910-C05B-78C7-BEE2-3151445A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E35E9-3660-91E4-ECB3-A9FB04F1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335012"/>
            <a:ext cx="10234547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6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2FBD-7693-452E-2689-FC393E0A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B5589-7B6F-9451-35AC-F0F51590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8" y="258805"/>
            <a:ext cx="11591024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D0791-4261-3FC0-D990-F10C14CF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81918-7A46-AFE8-48A2-E6CD1091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285477"/>
            <a:ext cx="11484335" cy="6287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DC9DF-6015-EAC6-9D97-778393E77637}"/>
              </a:ext>
            </a:extLst>
          </p:cNvPr>
          <p:cNvSpPr txBox="1"/>
          <p:nvPr/>
        </p:nvSpPr>
        <p:spPr>
          <a:xfrm>
            <a:off x="9271819" y="139618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VLM</a:t>
            </a:r>
          </a:p>
          <a:p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b="1" dirty="0">
                <a:highlight>
                  <a:srgbClr val="FFFF00"/>
                </a:highlight>
              </a:rPr>
              <a:t>LLM+ Vision</a:t>
            </a:r>
            <a:endParaRPr lang="zh-CN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583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AE4F-F8D2-FC01-ACAF-10D8A76F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D61BF-4E03-FA25-254A-54334817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296908"/>
            <a:ext cx="1086706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9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161F4-E037-F39C-E7F9-E9D505BA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34E66-846C-2854-D2BC-459C0A95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274046"/>
            <a:ext cx="11674852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ED82-6AE4-F851-43C0-CD70FF25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B3B3A-EDB8-3098-7A69-5CFA08D1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0" y="411218"/>
            <a:ext cx="11293819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47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9666-4496-B3A4-46B2-B63711C35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8FCBD-E9C3-946B-76C5-2F3F5158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293098"/>
            <a:ext cx="1117188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7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8DEF4-FBD9-1D43-10B5-0A1234ED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156C6-F652-F978-72B1-35E2BCA4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" y="369305"/>
            <a:ext cx="10996613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0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8BACD-92C1-5E45-DE99-87BE5919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80555-FB3E-114E-FF30-859A5A90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" y="293098"/>
            <a:ext cx="12017781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4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5C3B-7B69-3F84-6655-1CC6BE6EB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9358B-B3FD-C17C-9D4E-869D01A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0" y="315960"/>
            <a:ext cx="1129381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3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56E4-BC81-EF3C-BE83-376A69C52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57B52-58D3-ED4F-2B08-97A288E3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42632"/>
            <a:ext cx="1131668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7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286B-A081-540D-31CA-9B705C88B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E461E-C37B-CDD9-AABD-5B9DB43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296908"/>
            <a:ext cx="11370025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2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072A-9892-E545-0CA8-B5BE5875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6452F-924C-4500-FD97-EE5932ED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9" y="350253"/>
            <a:ext cx="11324301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21949-D929-D0FF-D201-44F45682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1359990"/>
            <a:ext cx="10950889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2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B0C2-06D9-DB7F-45F0-E8429AAE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068AB-B382-0AC4-92B9-07B3BA2A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369305"/>
            <a:ext cx="10935648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5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54C7A-9F84-2AC8-56A4-46026C963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56F10-D6E4-4C58-5926-0C352BD4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304529"/>
            <a:ext cx="11408129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5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E3466-5FAE-A6DD-617E-57D64216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379FC-DB7D-F34C-6484-2D078439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281667"/>
            <a:ext cx="11171888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A100-752B-DF0D-0FAE-E49823CE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64B1B-CA69-14C5-6BD5-F86FE034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" y="380736"/>
            <a:ext cx="10836579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94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35FAE-FC95-F1F2-B068-A6146B19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C4A89-767A-D94E-D00C-EABC3673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247374"/>
            <a:ext cx="1103471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35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08C70-7965-9F39-F6F7-0FC01E14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16AAC-E2CA-6247-54EC-4F0D9DBA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258805"/>
            <a:ext cx="11751058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1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3839E-A723-5222-FBE0-F1F20ADD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34524-694D-06BC-5067-14993929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392167"/>
            <a:ext cx="11751058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9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A72-53B3-F051-DAB1-C74D7FBE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D69A9-EE8A-C4F8-D3A8-4F9C05BD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4" y="304529"/>
            <a:ext cx="11895851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6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4F113-2A9B-4ABA-B245-0E8B4D48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FE27B-9736-27F9-BC85-1E55D935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338822"/>
            <a:ext cx="11865368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1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2BA7-14EA-ADA8-0972-5990084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44567-80DE-712A-20A9-45E42E56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5" y="312150"/>
            <a:ext cx="11644369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7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D87EB-4028-3937-7794-532F3A1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21F0A-4891-3FEB-0BB8-9CE80D92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369305"/>
            <a:ext cx="11225233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59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CD1C3-F396-D1FF-2779-CFFA2B4F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" y="331201"/>
            <a:ext cx="11964437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18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63F8-1636-F179-E01D-A282E342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83DA4-E0F8-C392-A92F-51FD768F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331201"/>
            <a:ext cx="11331922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8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1F56-8DBF-DCFF-D632-02B6FB199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7BF6F-D2A3-52CF-0EF6-352DFA73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373115"/>
            <a:ext cx="11949195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97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9C596-F7B0-7E85-9490-009A2662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81715-937B-426E-DECA-795DEF6B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293098"/>
            <a:ext cx="12063505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77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7BC99-9ACD-49B5-CC31-64BC2EE8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407408"/>
            <a:ext cx="11217612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4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3F-0249-B035-790A-5A32F8FC6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70945-320F-1857-5820-5D50F196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315960"/>
            <a:ext cx="12093988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64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0B27-EC72-90B8-618A-D36BA9CF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809F7-1332-64EE-F6BA-50961D1A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22"/>
            <a:ext cx="12192000" cy="61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7D71-F74C-31AF-B5B0-19018A2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3A9C4-1557-1917-0F68-FBB59271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677941"/>
            <a:ext cx="10265030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A074-6702-0556-0AE0-51392932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8C1CC-E63E-B12D-6746-667A440D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4" y="274046"/>
            <a:ext cx="10524132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aa2129-79ec-42c0-bfac-e5b7a0374572}" enabled="1" method="Privileged" siteId="{5d471751-9675-428d-917b-70f44f9630b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120</Words>
  <Application>Microsoft Office PowerPoint</Application>
  <PresentationFormat>Widescreen</PresentationFormat>
  <Paragraphs>16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等线</vt:lpstr>
      <vt:lpstr>等线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Hongfei Qi (Nokia)</dc:creator>
  <cp:lastModifiedBy>Hongfei Qi (Nokia)</cp:lastModifiedBy>
  <cp:revision>388</cp:revision>
  <dcterms:created xsi:type="dcterms:W3CDTF">2026-02-10T07:01:04Z</dcterms:created>
  <dcterms:modified xsi:type="dcterms:W3CDTF">2026-02-14T08:27:26Z</dcterms:modified>
</cp:coreProperties>
</file>